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28"/>
  </p:normalViewPr>
  <p:slideViewPr>
    <p:cSldViewPr>
      <p:cViewPr varScale="1">
        <p:scale>
          <a:sx n="76" d="100"/>
          <a:sy n="76" d="100"/>
        </p:scale>
        <p:origin x="76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09.png"/><Relationship Id="rId18" Type="http://schemas.openxmlformats.org/officeDocument/2006/relationships/image" Target="../media/image52.png"/><Relationship Id="rId3" Type="http://schemas.openxmlformats.org/officeDocument/2006/relationships/image" Target="../media/image12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101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07.png"/><Relationship Id="rId5" Type="http://schemas.openxmlformats.org/officeDocument/2006/relationships/image" Target="../media/image103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51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15.png"/><Relationship Id="rId15" Type="http://schemas.openxmlformats.org/officeDocument/2006/relationships/image" Target="../media/image118.png"/><Relationship Id="rId10" Type="http://schemas.openxmlformats.org/officeDocument/2006/relationships/image" Target="../media/image18.png"/><Relationship Id="rId4" Type="http://schemas.openxmlformats.org/officeDocument/2006/relationships/image" Target="../media/image114.png"/><Relationship Id="rId9" Type="http://schemas.openxmlformats.org/officeDocument/2006/relationships/image" Target="../media/image17.png"/><Relationship Id="rId14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5.pn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25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5" Type="http://schemas.openxmlformats.org/officeDocument/2006/relationships/image" Target="../media/image119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4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37.pn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12" Type="http://schemas.openxmlformats.org/officeDocument/2006/relationships/image" Target="../media/image136.png"/><Relationship Id="rId2" Type="http://schemas.openxmlformats.org/officeDocument/2006/relationships/image" Target="../media/image25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5.png"/><Relationship Id="rId5" Type="http://schemas.openxmlformats.org/officeDocument/2006/relationships/image" Target="../media/image131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47.pn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12" Type="http://schemas.openxmlformats.org/officeDocument/2006/relationships/image" Target="../media/image1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5.png"/><Relationship Id="rId5" Type="http://schemas.openxmlformats.org/officeDocument/2006/relationships/image" Target="../media/image141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14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26.png"/><Relationship Id="rId21" Type="http://schemas.openxmlformats.org/officeDocument/2006/relationships/image" Target="../media/image162.png"/><Relationship Id="rId7" Type="http://schemas.openxmlformats.org/officeDocument/2006/relationships/image" Target="../media/image1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25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52.png"/><Relationship Id="rId5" Type="http://schemas.openxmlformats.org/officeDocument/2006/relationships/image" Target="../media/image141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14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27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12" Type="http://schemas.openxmlformats.org/officeDocument/2006/relationships/image" Target="../media/image1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68.png"/><Relationship Id="rId5" Type="http://schemas.openxmlformats.org/officeDocument/2006/relationships/image" Target="../media/image164.png"/><Relationship Id="rId10" Type="http://schemas.openxmlformats.org/officeDocument/2006/relationships/image" Target="../media/image167.png"/><Relationship Id="rId4" Type="http://schemas.openxmlformats.org/officeDocument/2006/relationships/image" Target="../media/image114.png"/><Relationship Id="rId9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73.png"/><Relationship Id="rId5" Type="http://schemas.openxmlformats.org/officeDocument/2006/relationships/image" Target="../media/image169.png"/><Relationship Id="rId10" Type="http://schemas.openxmlformats.org/officeDocument/2006/relationships/image" Target="../media/image172.png"/><Relationship Id="rId4" Type="http://schemas.openxmlformats.org/officeDocument/2006/relationships/image" Target="../media/image130.png"/><Relationship Id="rId9" Type="http://schemas.openxmlformats.org/officeDocument/2006/relationships/image" Target="../media/image1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50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52.png"/><Relationship Id="rId10" Type="http://schemas.openxmlformats.org/officeDocument/2006/relationships/image" Target="../media/image178.png"/><Relationship Id="rId4" Type="http://schemas.openxmlformats.org/officeDocument/2006/relationships/image" Target="../media/image51.png"/><Relationship Id="rId9" Type="http://schemas.openxmlformats.org/officeDocument/2006/relationships/image" Target="../media/image1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50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85.png"/><Relationship Id="rId5" Type="http://schemas.openxmlformats.org/officeDocument/2006/relationships/image" Target="../media/image52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51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50.png"/><Relationship Id="rId7" Type="http://schemas.openxmlformats.org/officeDocument/2006/relationships/image" Target="../media/image19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52.png"/><Relationship Id="rId10" Type="http://schemas.openxmlformats.org/officeDocument/2006/relationships/image" Target="../media/image194.png"/><Relationship Id="rId4" Type="http://schemas.openxmlformats.org/officeDocument/2006/relationships/image" Target="../media/image51.png"/><Relationship Id="rId9" Type="http://schemas.openxmlformats.org/officeDocument/2006/relationships/image" Target="../media/image1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50.png"/><Relationship Id="rId7" Type="http://schemas.openxmlformats.org/officeDocument/2006/relationships/image" Target="../media/image191.png"/><Relationship Id="rId12" Type="http://schemas.openxmlformats.org/officeDocument/2006/relationships/image" Target="../media/image20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9.png"/><Relationship Id="rId5" Type="http://schemas.openxmlformats.org/officeDocument/2006/relationships/image" Target="../media/image52.png"/><Relationship Id="rId10" Type="http://schemas.openxmlformats.org/officeDocument/2006/relationships/image" Target="../media/image198.png"/><Relationship Id="rId4" Type="http://schemas.openxmlformats.org/officeDocument/2006/relationships/image" Target="../media/image51.png"/><Relationship Id="rId9" Type="http://schemas.openxmlformats.org/officeDocument/2006/relationships/image" Target="../media/image1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204.png"/><Relationship Id="rId3" Type="http://schemas.openxmlformats.org/officeDocument/2006/relationships/image" Target="../media/image50.png"/><Relationship Id="rId7" Type="http://schemas.openxmlformats.org/officeDocument/2006/relationships/image" Target="../media/image191.png"/><Relationship Id="rId12" Type="http://schemas.openxmlformats.org/officeDocument/2006/relationships/image" Target="../media/image188.png"/><Relationship Id="rId17" Type="http://schemas.openxmlformats.org/officeDocument/2006/relationships/image" Target="../media/image197.png"/><Relationship Id="rId2" Type="http://schemas.openxmlformats.org/officeDocument/2006/relationships/image" Target="../media/image196.png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203.png"/><Relationship Id="rId5" Type="http://schemas.openxmlformats.org/officeDocument/2006/relationships/image" Target="../media/image52.png"/><Relationship Id="rId15" Type="http://schemas.openxmlformats.org/officeDocument/2006/relationships/image" Target="../media/image206.png"/><Relationship Id="rId10" Type="http://schemas.openxmlformats.org/officeDocument/2006/relationships/image" Target="../media/image202.png"/><Relationship Id="rId4" Type="http://schemas.openxmlformats.org/officeDocument/2006/relationships/image" Target="../media/image51.png"/><Relationship Id="rId9" Type="http://schemas.openxmlformats.org/officeDocument/2006/relationships/image" Target="../media/image201.png"/><Relationship Id="rId14" Type="http://schemas.openxmlformats.org/officeDocument/2006/relationships/image" Target="../media/image2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50.png"/><Relationship Id="rId7" Type="http://schemas.openxmlformats.org/officeDocument/2006/relationships/image" Target="../media/image208.png"/><Relationship Id="rId12" Type="http://schemas.openxmlformats.org/officeDocument/2006/relationships/image" Target="../media/image21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209.png"/><Relationship Id="rId5" Type="http://schemas.openxmlformats.org/officeDocument/2006/relationships/image" Target="../media/image52.png"/><Relationship Id="rId10" Type="http://schemas.openxmlformats.org/officeDocument/2006/relationships/image" Target="../media/image86.png"/><Relationship Id="rId4" Type="http://schemas.openxmlformats.org/officeDocument/2006/relationships/image" Target="../media/image51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50.png"/><Relationship Id="rId7" Type="http://schemas.openxmlformats.org/officeDocument/2006/relationships/image" Target="../media/image21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52.png"/><Relationship Id="rId10" Type="http://schemas.openxmlformats.org/officeDocument/2006/relationships/image" Target="../media/image214.png"/><Relationship Id="rId4" Type="http://schemas.openxmlformats.org/officeDocument/2006/relationships/image" Target="../media/image51.png"/><Relationship Id="rId9" Type="http://schemas.openxmlformats.org/officeDocument/2006/relationships/image" Target="../media/image2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0.png"/><Relationship Id="rId7" Type="http://schemas.openxmlformats.org/officeDocument/2006/relationships/image" Target="../media/image215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217.png"/><Relationship Id="rId5" Type="http://schemas.openxmlformats.org/officeDocument/2006/relationships/image" Target="../media/image52.png"/><Relationship Id="rId10" Type="http://schemas.openxmlformats.org/officeDocument/2006/relationships/image" Target="../media/image216.png"/><Relationship Id="rId4" Type="http://schemas.openxmlformats.org/officeDocument/2006/relationships/image" Target="../media/image51.png"/><Relationship Id="rId9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8.png"/><Relationship Id="rId7" Type="http://schemas.openxmlformats.org/officeDocument/2006/relationships/image" Target="../media/image52.png"/><Relationship Id="rId12" Type="http://schemas.openxmlformats.org/officeDocument/2006/relationships/image" Target="../media/image224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23.png"/><Relationship Id="rId5" Type="http://schemas.openxmlformats.org/officeDocument/2006/relationships/image" Target="../media/image50.png"/><Relationship Id="rId10" Type="http://schemas.openxmlformats.org/officeDocument/2006/relationships/image" Target="../media/image222.png"/><Relationship Id="rId4" Type="http://schemas.openxmlformats.org/officeDocument/2006/relationships/image" Target="../media/image219.png"/><Relationship Id="rId9" Type="http://schemas.openxmlformats.org/officeDocument/2006/relationships/image" Target="../media/image2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1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1.png"/><Relationship Id="rId5" Type="http://schemas.openxmlformats.org/officeDocument/2006/relationships/image" Target="../media/image17.png"/><Relationship Id="rId10" Type="http://schemas.openxmlformats.org/officeDocument/2006/relationships/image" Target="../media/image230.png"/><Relationship Id="rId4" Type="http://schemas.openxmlformats.org/officeDocument/2006/relationships/image" Target="../media/image226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9.png"/><Relationship Id="rId7" Type="http://schemas.openxmlformats.org/officeDocument/2006/relationships/image" Target="../media/image23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9.png"/><Relationship Id="rId5" Type="http://schemas.openxmlformats.org/officeDocument/2006/relationships/image" Target="../media/image17.png"/><Relationship Id="rId10" Type="http://schemas.openxmlformats.org/officeDocument/2006/relationships/image" Target="../media/image238.png"/><Relationship Id="rId4" Type="http://schemas.openxmlformats.org/officeDocument/2006/relationships/image" Target="../media/image235.png"/><Relationship Id="rId9" Type="http://schemas.openxmlformats.org/officeDocument/2006/relationships/image" Target="../media/image2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9.png"/><Relationship Id="rId7" Type="http://schemas.openxmlformats.org/officeDocument/2006/relationships/image" Target="../media/image233.png"/><Relationship Id="rId12" Type="http://schemas.openxmlformats.org/officeDocument/2006/relationships/image" Target="../media/image244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43.png"/><Relationship Id="rId5" Type="http://schemas.openxmlformats.org/officeDocument/2006/relationships/image" Target="../media/image17.png"/><Relationship Id="rId10" Type="http://schemas.openxmlformats.org/officeDocument/2006/relationships/image" Target="../media/image242.png"/><Relationship Id="rId4" Type="http://schemas.openxmlformats.org/officeDocument/2006/relationships/image" Target="../media/image235.png"/><Relationship Id="rId9" Type="http://schemas.openxmlformats.org/officeDocument/2006/relationships/image" Target="../media/image2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9.png"/><Relationship Id="rId7" Type="http://schemas.openxmlformats.org/officeDocument/2006/relationships/image" Target="../media/image24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8.png"/><Relationship Id="rId4" Type="http://schemas.openxmlformats.org/officeDocument/2006/relationships/image" Target="../media/image245.png"/><Relationship Id="rId9" Type="http://schemas.openxmlformats.org/officeDocument/2006/relationships/image" Target="../media/image2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image" Target="../media/image9.png"/><Relationship Id="rId7" Type="http://schemas.openxmlformats.org/officeDocument/2006/relationships/image" Target="../media/image233.png"/><Relationship Id="rId12" Type="http://schemas.openxmlformats.org/officeDocument/2006/relationships/image" Target="../media/image25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52.png"/><Relationship Id="rId5" Type="http://schemas.openxmlformats.org/officeDocument/2006/relationships/image" Target="../media/image17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9.png"/><Relationship Id="rId7" Type="http://schemas.openxmlformats.org/officeDocument/2006/relationships/image" Target="../media/image23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image" Target="../media/image2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9.png"/><Relationship Id="rId7" Type="http://schemas.openxmlformats.org/officeDocument/2006/relationships/image" Target="../media/image233.png"/><Relationship Id="rId12" Type="http://schemas.openxmlformats.org/officeDocument/2006/relationships/image" Target="../media/image26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62.png"/><Relationship Id="rId5" Type="http://schemas.openxmlformats.org/officeDocument/2006/relationships/image" Target="../media/image17.png"/><Relationship Id="rId10" Type="http://schemas.openxmlformats.org/officeDocument/2006/relationships/image" Target="../media/image261.png"/><Relationship Id="rId4" Type="http://schemas.openxmlformats.org/officeDocument/2006/relationships/image" Target="../media/image245.png"/><Relationship Id="rId9" Type="http://schemas.openxmlformats.org/officeDocument/2006/relationships/image" Target="../media/image260.png"/><Relationship Id="rId14" Type="http://schemas.openxmlformats.org/officeDocument/2006/relationships/image" Target="../media/image2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9.png"/><Relationship Id="rId7" Type="http://schemas.openxmlformats.org/officeDocument/2006/relationships/image" Target="../media/image26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70.png"/><Relationship Id="rId5" Type="http://schemas.openxmlformats.org/officeDocument/2006/relationships/image" Target="../media/image17.png"/><Relationship Id="rId10" Type="http://schemas.openxmlformats.org/officeDocument/2006/relationships/image" Target="../media/image269.png"/><Relationship Id="rId4" Type="http://schemas.openxmlformats.org/officeDocument/2006/relationships/image" Target="../media/image266.png"/><Relationship Id="rId9" Type="http://schemas.openxmlformats.org/officeDocument/2006/relationships/image" Target="../media/image2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9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" Type="http://schemas.openxmlformats.org/officeDocument/2006/relationships/image" Target="../media/image196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75.png"/><Relationship Id="rId5" Type="http://schemas.openxmlformats.org/officeDocument/2006/relationships/image" Target="../media/image18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4" Type="http://schemas.openxmlformats.org/officeDocument/2006/relationships/image" Target="../media/image17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83.png"/><Relationship Id="rId7" Type="http://schemas.openxmlformats.org/officeDocument/2006/relationships/image" Target="../media/image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1.png"/><Relationship Id="rId18" Type="http://schemas.openxmlformats.org/officeDocument/2006/relationships/image" Target="../media/image70.png"/><Relationship Id="rId3" Type="http://schemas.openxmlformats.org/officeDocument/2006/relationships/image" Target="../media/image41.png"/><Relationship Id="rId21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17" Type="http://schemas.openxmlformats.org/officeDocument/2006/relationships/image" Target="../media/image69.png"/><Relationship Id="rId2" Type="http://schemas.openxmlformats.org/officeDocument/2006/relationships/image" Target="../media/image40.png"/><Relationship Id="rId16" Type="http://schemas.openxmlformats.org/officeDocument/2006/relationships/image" Target="../media/image68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49.png"/><Relationship Id="rId24" Type="http://schemas.openxmlformats.org/officeDocument/2006/relationships/image" Target="../media/image73.png"/><Relationship Id="rId5" Type="http://schemas.openxmlformats.org/officeDocument/2006/relationships/image" Target="../media/image43.png"/><Relationship Id="rId15" Type="http://schemas.openxmlformats.org/officeDocument/2006/relationships/image" Target="../media/image67.png"/><Relationship Id="rId23" Type="http://schemas.openxmlformats.org/officeDocument/2006/relationships/image" Target="../media/image62.png"/><Relationship Id="rId10" Type="http://schemas.openxmlformats.org/officeDocument/2006/relationships/image" Target="../media/image66.png"/><Relationship Id="rId19" Type="http://schemas.openxmlformats.org/officeDocument/2006/relationships/image" Target="../media/image57.png"/><Relationship Id="rId4" Type="http://schemas.openxmlformats.org/officeDocument/2006/relationships/image" Target="../media/image63.png"/><Relationship Id="rId9" Type="http://schemas.openxmlformats.org/officeDocument/2006/relationships/image" Target="../media/image45.png"/><Relationship Id="rId14" Type="http://schemas.openxmlformats.org/officeDocument/2006/relationships/image" Target="../media/image52.png"/><Relationship Id="rId22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3.png"/><Relationship Id="rId21" Type="http://schemas.openxmlformats.org/officeDocument/2006/relationships/image" Target="../media/image84.png"/><Relationship Id="rId7" Type="http://schemas.openxmlformats.org/officeDocument/2006/relationships/image" Target="../media/image65.png"/><Relationship Id="rId12" Type="http://schemas.openxmlformats.org/officeDocument/2006/relationships/image" Target="../media/image52.png"/><Relationship Id="rId17" Type="http://schemas.openxmlformats.org/officeDocument/2006/relationships/image" Target="../media/image80.png"/><Relationship Id="rId2" Type="http://schemas.openxmlformats.org/officeDocument/2006/relationships/image" Target="../media/image40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78.png"/><Relationship Id="rId23" Type="http://schemas.openxmlformats.org/officeDocument/2006/relationships/image" Target="../media/image50.png"/><Relationship Id="rId10" Type="http://schemas.openxmlformats.org/officeDocument/2006/relationships/image" Target="../media/image75.png"/><Relationship Id="rId19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image" Target="../media/image45.png"/><Relationship Id="rId14" Type="http://schemas.openxmlformats.org/officeDocument/2006/relationships/image" Target="../media/image77.png"/><Relationship Id="rId2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5.png"/><Relationship Id="rId18" Type="http://schemas.openxmlformats.org/officeDocument/2006/relationships/image" Target="../media/image33.png"/><Relationship Id="rId3" Type="http://schemas.openxmlformats.org/officeDocument/2006/relationships/image" Target="../media/image85.png"/><Relationship Id="rId21" Type="http://schemas.openxmlformats.org/officeDocument/2006/relationships/image" Target="../media/image90.png"/><Relationship Id="rId7" Type="http://schemas.openxmlformats.org/officeDocument/2006/relationships/image" Target="../media/image63.png"/><Relationship Id="rId12" Type="http://schemas.openxmlformats.org/officeDocument/2006/relationships/image" Target="../media/image48.png"/><Relationship Id="rId17" Type="http://schemas.openxmlformats.org/officeDocument/2006/relationships/image" Target="../media/image87.png"/><Relationship Id="rId2" Type="http://schemas.openxmlformats.org/officeDocument/2006/relationships/image" Target="../media/image40.png"/><Relationship Id="rId16" Type="http://schemas.openxmlformats.org/officeDocument/2006/relationships/image" Target="../media/image79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5.png"/><Relationship Id="rId24" Type="http://schemas.openxmlformats.org/officeDocument/2006/relationships/image" Target="../media/image50.png"/><Relationship Id="rId5" Type="http://schemas.openxmlformats.org/officeDocument/2006/relationships/image" Target="../media/image51.png"/><Relationship Id="rId15" Type="http://schemas.openxmlformats.org/officeDocument/2006/relationships/image" Target="../media/image78.png"/><Relationship Id="rId23" Type="http://schemas.openxmlformats.org/officeDocument/2006/relationships/image" Target="../media/image41.png"/><Relationship Id="rId10" Type="http://schemas.openxmlformats.org/officeDocument/2006/relationships/image" Target="../media/image47.png"/><Relationship Id="rId19" Type="http://schemas.openxmlformats.org/officeDocument/2006/relationships/image" Target="../media/image88.png"/><Relationship Id="rId4" Type="http://schemas.openxmlformats.org/officeDocument/2006/relationships/image" Target="../media/image86.png"/><Relationship Id="rId9" Type="http://schemas.openxmlformats.org/officeDocument/2006/relationships/image" Target="../media/image44.png"/><Relationship Id="rId14" Type="http://schemas.openxmlformats.org/officeDocument/2006/relationships/image" Target="../media/image75.png"/><Relationship Id="rId22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8.png"/><Relationship Id="rId18" Type="http://schemas.openxmlformats.org/officeDocument/2006/relationships/image" Target="../media/image95.png"/><Relationship Id="rId3" Type="http://schemas.openxmlformats.org/officeDocument/2006/relationships/image" Target="../media/image51.png"/><Relationship Id="rId21" Type="http://schemas.openxmlformats.org/officeDocument/2006/relationships/image" Target="../media/image98.png"/><Relationship Id="rId7" Type="http://schemas.openxmlformats.org/officeDocument/2006/relationships/image" Target="../media/image44.png"/><Relationship Id="rId12" Type="http://schemas.openxmlformats.org/officeDocument/2006/relationships/image" Target="../media/image75.png"/><Relationship Id="rId17" Type="http://schemas.openxmlformats.org/officeDocument/2006/relationships/image" Target="../media/image94.png"/><Relationship Id="rId25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45.png"/><Relationship Id="rId24" Type="http://schemas.openxmlformats.org/officeDocument/2006/relationships/image" Target="../media/image41.png"/><Relationship Id="rId5" Type="http://schemas.openxmlformats.org/officeDocument/2006/relationships/image" Target="../media/image63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10" Type="http://schemas.openxmlformats.org/officeDocument/2006/relationships/image" Target="../media/image48.png"/><Relationship Id="rId19" Type="http://schemas.openxmlformats.org/officeDocument/2006/relationships/image" Target="../media/image96.png"/><Relationship Id="rId4" Type="http://schemas.openxmlformats.org/officeDocument/2006/relationships/image" Target="../media/image52.png"/><Relationship Id="rId9" Type="http://schemas.openxmlformats.org/officeDocument/2006/relationships/image" Target="../media/image65.png"/><Relationship Id="rId14" Type="http://schemas.openxmlformats.org/officeDocument/2006/relationships/image" Target="../media/image79.png"/><Relationship Id="rId2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26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8097" y="779049"/>
            <a:ext cx="4962099" cy="8959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468" y="4043809"/>
            <a:ext cx="6459378" cy="2183897"/>
            <a:chOff x="5932468" y="4043809"/>
            <a:chExt cx="6459378" cy="21838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468" y="4043809"/>
              <a:ext cx="6459378" cy="21838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69906" y="8556068"/>
            <a:ext cx="4581033" cy="6799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5806" y="4028926"/>
            <a:ext cx="5107333" cy="22859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70463" y="894695"/>
            <a:ext cx="648041" cy="630079"/>
            <a:chOff x="16370463" y="894695"/>
            <a:chExt cx="648041" cy="6300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370463" y="894695"/>
              <a:ext cx="648041" cy="630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571" y="8722302"/>
            <a:ext cx="648041" cy="630079"/>
            <a:chOff x="1228571" y="8722302"/>
            <a:chExt cx="648041" cy="6300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228571" y="8722302"/>
              <a:ext cx="648041" cy="630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-56043"/>
            <a:ext cx="18285714" cy="10341757"/>
            <a:chOff x="0" y="-56043"/>
            <a:chExt cx="18285714" cy="103417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56043"/>
              <a:ext cx="18285714" cy="103417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32468" y="4043809"/>
            <a:ext cx="6459378" cy="2183897"/>
            <a:chOff x="5932468" y="4043809"/>
            <a:chExt cx="6459378" cy="21838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468" y="4043809"/>
              <a:ext cx="6459378" cy="218389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5806" y="4028926"/>
            <a:ext cx="5107333" cy="22859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70463" y="894695"/>
            <a:ext cx="648041" cy="630079"/>
            <a:chOff x="16370463" y="894695"/>
            <a:chExt cx="648041" cy="6300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370463" y="894695"/>
              <a:ext cx="648041" cy="6300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8097" y="779049"/>
            <a:ext cx="4962099" cy="89596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28571" y="8722302"/>
            <a:ext cx="648041" cy="630079"/>
            <a:chOff x="1228571" y="8722302"/>
            <a:chExt cx="648041" cy="6300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228571" y="8722302"/>
              <a:ext cx="648041" cy="63007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69906" y="8556068"/>
            <a:ext cx="4581033" cy="6799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09524" y="0"/>
            <a:ext cx="5876190" cy="10285714"/>
            <a:chOff x="12409524" y="0"/>
            <a:chExt cx="58761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9524" y="0"/>
              <a:ext cx="587619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5109" y="6407813"/>
            <a:ext cx="5769048" cy="120089"/>
            <a:chOff x="-155109" y="6407813"/>
            <a:chExt cx="5769048" cy="1200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55109" y="6407813"/>
              <a:ext cx="5769048" cy="120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47555" y="3700065"/>
            <a:ext cx="579048" cy="302728"/>
            <a:chOff x="2447555" y="3700065"/>
            <a:chExt cx="579048" cy="302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447555" y="3700065"/>
              <a:ext cx="579048" cy="302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7555" y="5554086"/>
            <a:ext cx="579048" cy="302728"/>
            <a:chOff x="2447555" y="5554086"/>
            <a:chExt cx="579048" cy="3027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447555" y="5554086"/>
              <a:ext cx="579048" cy="302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47555" y="7408108"/>
            <a:ext cx="579048" cy="302728"/>
            <a:chOff x="2447555" y="7408108"/>
            <a:chExt cx="579048" cy="3027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47555" y="7408108"/>
              <a:ext cx="579048" cy="3027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7963" y="3537620"/>
            <a:ext cx="2217786" cy="13419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85180" y="6429241"/>
            <a:ext cx="5769048" cy="120089"/>
            <a:chOff x="2285180" y="6429241"/>
            <a:chExt cx="5769048" cy="1200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285180" y="6429241"/>
              <a:ext cx="5769048" cy="1200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87843" y="3721493"/>
            <a:ext cx="579048" cy="302728"/>
            <a:chOff x="4887843" y="3721493"/>
            <a:chExt cx="579048" cy="3027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887843" y="3721493"/>
              <a:ext cx="579048" cy="3027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87843" y="5575515"/>
            <a:ext cx="579048" cy="302728"/>
            <a:chOff x="4887843" y="5575515"/>
            <a:chExt cx="579048" cy="3027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887843" y="5575515"/>
              <a:ext cx="579048" cy="3027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87843" y="7429537"/>
            <a:ext cx="579048" cy="302728"/>
            <a:chOff x="4887843" y="7429537"/>
            <a:chExt cx="579048" cy="3027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887843" y="7429537"/>
              <a:ext cx="579048" cy="3027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6667" y="914286"/>
            <a:ext cx="117670" cy="117670"/>
            <a:chOff x="1266667" y="914286"/>
            <a:chExt cx="117670" cy="11767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914286"/>
              <a:ext cx="117670" cy="11767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3831" y="8005621"/>
            <a:ext cx="4467534" cy="12374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043" y="895892"/>
            <a:ext cx="6866677" cy="110856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37963" y="5340319"/>
            <a:ext cx="1986243" cy="134196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37963" y="7253544"/>
            <a:ext cx="1964815" cy="134196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76058" y="3537620"/>
            <a:ext cx="1635358" cy="5568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76058" y="7262334"/>
            <a:ext cx="1656786" cy="5553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94314" y="5365726"/>
            <a:ext cx="1374002" cy="679449"/>
            <a:chOff x="5694314" y="5365726"/>
            <a:chExt cx="1374002" cy="67944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694314" y="5365726"/>
              <a:ext cx="1374002" cy="67944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73716" y="3171573"/>
            <a:ext cx="3820061" cy="336041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10409" y="7474112"/>
            <a:ext cx="3808689" cy="22746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499967" y="9535352"/>
            <a:ext cx="375730" cy="3657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10285714"/>
            <a:chOff x="0" y="0"/>
            <a:chExt cx="61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860" y="1011587"/>
            <a:ext cx="117670" cy="117670"/>
            <a:chOff x="850860" y="1011587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860" y="1011587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868" y="1109859"/>
            <a:ext cx="1447859" cy="927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9136" y="1285822"/>
            <a:ext cx="8910865" cy="13924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03581" y="4665697"/>
            <a:ext cx="2099214" cy="5565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16549" y="4665697"/>
            <a:ext cx="1923376" cy="5800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70930" y="7122348"/>
            <a:ext cx="8364766" cy="14924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2657" y="2694781"/>
            <a:ext cx="10356086" cy="13034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09924" y="3990653"/>
            <a:ext cx="732405" cy="324086"/>
            <a:chOff x="6909924" y="3990653"/>
            <a:chExt cx="732405" cy="3240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6909924" y="3990653"/>
              <a:ext cx="732405" cy="324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24136" y="3990653"/>
            <a:ext cx="732405" cy="324086"/>
            <a:chOff x="11024136" y="3990653"/>
            <a:chExt cx="732405" cy="3240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024136" y="3990653"/>
              <a:ext cx="732405" cy="3240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65544" y="3990653"/>
            <a:ext cx="732405" cy="324086"/>
            <a:chOff x="15265544" y="3990653"/>
            <a:chExt cx="732405" cy="3240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5265544" y="3990653"/>
              <a:ext cx="732405" cy="3240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90382" y="4665696"/>
            <a:ext cx="1220919" cy="5565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71429" y="2929975"/>
            <a:ext cx="2655534" cy="2461966"/>
            <a:chOff x="6171429" y="2929975"/>
            <a:chExt cx="2655534" cy="24619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71429" y="2929975"/>
              <a:ext cx="2655534" cy="246196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3719" y="2909611"/>
            <a:ext cx="3708766" cy="62682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10285714"/>
            <a:chOff x="0" y="0"/>
            <a:chExt cx="61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860" y="1011587"/>
            <a:ext cx="117670" cy="117670"/>
            <a:chOff x="850860" y="1011587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860" y="1011587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868" y="1109859"/>
            <a:ext cx="1447859" cy="927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9136" y="1285822"/>
            <a:ext cx="6212493" cy="14504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7986" y="4473185"/>
            <a:ext cx="2872062" cy="5595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15412" y="2702402"/>
            <a:ext cx="9241687" cy="11907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03957" y="4192781"/>
            <a:ext cx="732405" cy="324086"/>
            <a:chOff x="7803957" y="4192781"/>
            <a:chExt cx="732405" cy="3240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560000">
              <a:off x="7803957" y="4192781"/>
              <a:ext cx="732405" cy="3240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719" y="2909611"/>
            <a:ext cx="3708766" cy="62682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56278" y="5199739"/>
            <a:ext cx="6012747" cy="14924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14516" y="2402887"/>
            <a:ext cx="1937696" cy="1937696"/>
            <a:chOff x="6314516" y="2402887"/>
            <a:chExt cx="1937696" cy="19376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4516" y="2402887"/>
              <a:ext cx="1937696" cy="19376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45057" y="7246009"/>
            <a:ext cx="4938153" cy="18698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7604" y="9029258"/>
            <a:ext cx="732405" cy="324086"/>
            <a:chOff x="9147604" y="9029258"/>
            <a:chExt cx="732405" cy="3240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2180000">
              <a:off x="9147604" y="9029258"/>
              <a:ext cx="732405" cy="3240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8033" y="8136569"/>
            <a:ext cx="2540515" cy="940959"/>
            <a:chOff x="6768033" y="8136569"/>
            <a:chExt cx="2540515" cy="940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68033" y="8136569"/>
              <a:ext cx="2540515" cy="9409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50490" y="8952486"/>
            <a:ext cx="6323766" cy="696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10285714"/>
            <a:chOff x="0" y="0"/>
            <a:chExt cx="61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860" y="1011587"/>
            <a:ext cx="117670" cy="117670"/>
            <a:chOff x="850860" y="1011587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860" y="1011587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868" y="1109859"/>
            <a:ext cx="1447859" cy="927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9136" y="1285822"/>
            <a:ext cx="6031598" cy="1391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50573" y="3057315"/>
            <a:ext cx="3048262" cy="5595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718" y="2909611"/>
            <a:ext cx="3708766" cy="62682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0925" y="7122344"/>
            <a:ext cx="6154204" cy="14924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30409" y="2812758"/>
            <a:ext cx="7411896" cy="10464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30409" y="4143317"/>
            <a:ext cx="5734115" cy="1046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53821" y="4187764"/>
            <a:ext cx="912056" cy="912056"/>
            <a:chOff x="6753821" y="4187764"/>
            <a:chExt cx="912056" cy="9120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3821" y="4187764"/>
              <a:ext cx="912056" cy="91205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30409" y="5554638"/>
            <a:ext cx="6237334" cy="10464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51049" y="4347211"/>
            <a:ext cx="4382224" cy="5631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92471" y="5537361"/>
            <a:ext cx="3371814" cy="1014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10285714"/>
            <a:chOff x="0" y="0"/>
            <a:chExt cx="61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860" y="1011587"/>
            <a:ext cx="117670" cy="117670"/>
            <a:chOff x="850860" y="1011587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860" y="1011587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868" y="1109859"/>
            <a:ext cx="1447859" cy="927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9136" y="1285822"/>
            <a:ext cx="7041217" cy="1399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99880" y="3721209"/>
            <a:ext cx="3552709" cy="5595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718" y="2909611"/>
            <a:ext cx="3708766" cy="62682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0925" y="7122344"/>
            <a:ext cx="10175204" cy="22884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30409" y="2812762"/>
            <a:ext cx="8256487" cy="10420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02019" y="5016809"/>
            <a:ext cx="5747163" cy="1046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77896" y="5217195"/>
            <a:ext cx="986868" cy="986868"/>
            <a:chOff x="6577896" y="5217195"/>
            <a:chExt cx="986868" cy="9868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77896" y="5217195"/>
              <a:ext cx="986868" cy="98686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74763" y="5245277"/>
            <a:ext cx="5299976" cy="5631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30409" y="3464164"/>
            <a:ext cx="6873687" cy="10420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10285714"/>
            <a:chOff x="0" y="0"/>
            <a:chExt cx="61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860" y="1011587"/>
            <a:ext cx="117670" cy="117670"/>
            <a:chOff x="850860" y="1011587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860" y="1011587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868" y="1109859"/>
            <a:ext cx="1447859" cy="927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9136" y="1285822"/>
            <a:ext cx="7041217" cy="1399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718" y="2909611"/>
            <a:ext cx="3708766" cy="62682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9786" y="1897847"/>
            <a:ext cx="20014531" cy="54739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6278" y="2416730"/>
            <a:ext cx="2678318" cy="6897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6278" y="6277335"/>
            <a:ext cx="2387709" cy="6979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13419" y="6957132"/>
            <a:ext cx="5698180" cy="2486990"/>
            <a:chOff x="7013419" y="6957132"/>
            <a:chExt cx="5698180" cy="24869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943573" y="8137526"/>
              <a:ext cx="2436511" cy="117745"/>
              <a:chOff x="5943573" y="8137526"/>
              <a:chExt cx="2436511" cy="11774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5943573" y="8137526"/>
                <a:ext cx="2436511" cy="11774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885470" y="7092596"/>
              <a:ext cx="567746" cy="296819"/>
              <a:chOff x="6885470" y="7092596"/>
              <a:chExt cx="567746" cy="29681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6885470" y="7092596"/>
                <a:ext cx="567746" cy="2968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877956" y="8063102"/>
              <a:ext cx="567746" cy="296819"/>
              <a:chOff x="6877956" y="8063102"/>
              <a:chExt cx="567746" cy="29681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6877956" y="8063102"/>
                <a:ext cx="567746" cy="2968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886440" y="8990830"/>
              <a:ext cx="567746" cy="296819"/>
              <a:chOff x="6886440" y="8990830"/>
              <a:chExt cx="567746" cy="29681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6886440" y="8990830"/>
                <a:ext cx="567746" cy="29681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66241" y="6933328"/>
              <a:ext cx="1423426" cy="54630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66241" y="7921883"/>
              <a:ext cx="1650455" cy="54630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66241" y="8827514"/>
              <a:ext cx="1155846" cy="54630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80173" y="8880333"/>
              <a:ext cx="1603512" cy="54600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80173" y="6987011"/>
              <a:ext cx="1624512" cy="54455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444402" y="8040264"/>
              <a:ext cx="631478" cy="312268"/>
              <a:chOff x="10444402" y="8040264"/>
              <a:chExt cx="631478" cy="31226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10444402" y="8040264"/>
                <a:ext cx="631478" cy="31226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649983" y="6978143"/>
              <a:ext cx="305304" cy="2465980"/>
              <a:chOff x="9649983" y="6978143"/>
              <a:chExt cx="305304" cy="246598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8580137" y="8158536"/>
                <a:ext cx="2436511" cy="117745"/>
                <a:chOff x="8580137" y="8158536"/>
                <a:chExt cx="2436511" cy="11774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5400000">
                  <a:off x="8580137" y="8158536"/>
                  <a:ext cx="2436511" cy="11774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9522033" y="7113606"/>
                <a:ext cx="567746" cy="296819"/>
                <a:chOff x="9522033" y="7113606"/>
                <a:chExt cx="567746" cy="296819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5400000">
                  <a:off x="9522033" y="7113606"/>
                  <a:ext cx="567746" cy="296819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9514520" y="8084112"/>
                <a:ext cx="567746" cy="296819"/>
                <a:chOff x="9514520" y="8084112"/>
                <a:chExt cx="567746" cy="296819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5400000">
                  <a:off x="9514520" y="8084112"/>
                  <a:ext cx="567746" cy="296819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9523004" y="9011840"/>
                <a:ext cx="567746" cy="296819"/>
                <a:chOff x="9523004" y="9011840"/>
                <a:chExt cx="567746" cy="296819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5400000">
                  <a:off x="9523004" y="9011840"/>
                  <a:ext cx="567746" cy="29681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27738" y="7242387"/>
            <a:ext cx="3973222" cy="17618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10285714"/>
            <a:chOff x="0" y="0"/>
            <a:chExt cx="61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860" y="1011587"/>
            <a:ext cx="117670" cy="117670"/>
            <a:chOff x="850860" y="1011587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860" y="1011587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868" y="1109859"/>
            <a:ext cx="1447859" cy="927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9136" y="1285822"/>
            <a:ext cx="7596188" cy="1391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718" y="2909611"/>
            <a:ext cx="3708766" cy="62682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1735" y="4494039"/>
            <a:ext cx="2554214" cy="5595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6278" y="6061223"/>
            <a:ext cx="9012747" cy="22884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30409" y="3203539"/>
            <a:ext cx="4508030" cy="1046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87331" y="3286549"/>
            <a:ext cx="912056" cy="912056"/>
            <a:chOff x="6687331" y="3286549"/>
            <a:chExt cx="912056" cy="912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87331" y="3286549"/>
              <a:ext cx="912056" cy="912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33591" y="4184839"/>
            <a:ext cx="732405" cy="324086"/>
            <a:chOff x="7633591" y="4184839"/>
            <a:chExt cx="732405" cy="3240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180000">
              <a:off x="7633591" y="4184839"/>
              <a:ext cx="732405" cy="324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10285714"/>
            <a:chOff x="0" y="0"/>
            <a:chExt cx="61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860" y="1011587"/>
            <a:ext cx="117670" cy="117670"/>
            <a:chOff x="850860" y="1011587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860" y="1011587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868" y="1109859"/>
            <a:ext cx="1447859" cy="927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1727" y="897304"/>
            <a:ext cx="10747750" cy="14445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718" y="2909611"/>
            <a:ext cx="3708766" cy="62682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8868" y="2252863"/>
            <a:ext cx="9873633" cy="22839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786" y="3601431"/>
            <a:ext cx="20014531" cy="72446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6278" y="4819630"/>
            <a:ext cx="872147" cy="6688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258" y="1084952"/>
            <a:ext cx="117670" cy="117670"/>
            <a:chOff x="667258" y="1084952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58" y="1084952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99967" y="9535352"/>
            <a:ext cx="375730" cy="3657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975" y="1088340"/>
            <a:ext cx="5036789" cy="13931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502" y="2610873"/>
            <a:ext cx="3299077" cy="12588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63897" y="607401"/>
            <a:ext cx="3297221" cy="8216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49459" y="1656497"/>
            <a:ext cx="9913553" cy="27000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8952" y="5085716"/>
            <a:ext cx="4269223" cy="46989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49859" y="4357468"/>
            <a:ext cx="11616956" cy="54722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9186" y="619522"/>
            <a:ext cx="3297221" cy="464278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258" y="1084952"/>
            <a:ext cx="117670" cy="117670"/>
            <a:chOff x="667258" y="1084952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58" y="1084952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975" y="1088340"/>
            <a:ext cx="5036789" cy="13931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502" y="2610869"/>
            <a:ext cx="3934744" cy="12588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43402" y="1570716"/>
            <a:ext cx="3297222" cy="8381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38261" y="5534750"/>
            <a:ext cx="11249309" cy="38766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9612" y="2199497"/>
            <a:ext cx="8119077" cy="20314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76190" y="4906796"/>
            <a:ext cx="12571779" cy="302728"/>
            <a:chOff x="5876190" y="4906796"/>
            <a:chExt cx="12571779" cy="3027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876190" y="4906796"/>
              <a:ext cx="12571779" cy="3027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55588" y="1480465"/>
            <a:ext cx="1724929" cy="5571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42719" y="4148247"/>
            <a:ext cx="2608557" cy="5544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6805" y="2258706"/>
            <a:ext cx="732405" cy="324086"/>
            <a:chOff x="12646805" y="2258706"/>
            <a:chExt cx="732405" cy="3240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2646805" y="2258706"/>
              <a:ext cx="732405" cy="3240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76281" y="4031918"/>
            <a:ext cx="732405" cy="324086"/>
            <a:chOff x="8376281" y="4031918"/>
            <a:chExt cx="732405" cy="3240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2300000">
              <a:off x="8376281" y="4031918"/>
              <a:ext cx="732405" cy="3240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09009" y="3977295"/>
            <a:ext cx="3618948" cy="10131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16364" y="4031918"/>
            <a:ext cx="732405" cy="324086"/>
            <a:chOff x="13816364" y="4031918"/>
            <a:chExt cx="732405" cy="3240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2300000">
              <a:off x="13816364" y="4031918"/>
              <a:ext cx="732405" cy="324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347" y="1967871"/>
            <a:ext cx="2852830" cy="2852830"/>
            <a:chOff x="1178347" y="1967871"/>
            <a:chExt cx="2852830" cy="28528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347" y="1967871"/>
              <a:ext cx="2852830" cy="28528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145" y="4989326"/>
            <a:ext cx="4050803" cy="1475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93544" y="5607183"/>
            <a:ext cx="5769048" cy="120089"/>
            <a:chOff x="8293544" y="5607183"/>
            <a:chExt cx="5769048" cy="1200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293544" y="5607183"/>
              <a:ext cx="5769048" cy="120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96207" y="2899434"/>
            <a:ext cx="579048" cy="302728"/>
            <a:chOff x="10896207" y="2899434"/>
            <a:chExt cx="579048" cy="3027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896207" y="2899434"/>
              <a:ext cx="579048" cy="302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96207" y="4839170"/>
            <a:ext cx="579048" cy="302728"/>
            <a:chOff x="10896207" y="4839170"/>
            <a:chExt cx="579048" cy="302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896207" y="4839170"/>
              <a:ext cx="579048" cy="302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85642" y="6740153"/>
            <a:ext cx="579048" cy="302728"/>
            <a:chOff x="10885642" y="6740153"/>
            <a:chExt cx="579048" cy="3027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885642" y="6740153"/>
              <a:ext cx="579048" cy="3027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6573" y="2736992"/>
            <a:ext cx="1414919" cy="10140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6668" y="4590877"/>
            <a:ext cx="3069034" cy="10143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29239" y="6462544"/>
            <a:ext cx="3838567" cy="14714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4288" y="6416831"/>
            <a:ext cx="9003915" cy="10862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56671" y="187766"/>
            <a:ext cx="6829899" cy="17546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258" y="1084952"/>
            <a:ext cx="117670" cy="117670"/>
            <a:chOff x="667258" y="1084952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58" y="1084952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785" y="1092146"/>
            <a:ext cx="5413722" cy="13507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95961" y="1330815"/>
            <a:ext cx="4500982" cy="10541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718" y="2909611"/>
            <a:ext cx="3706442" cy="62890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718" y="2909611"/>
            <a:ext cx="3706442" cy="31052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67780" y="413363"/>
            <a:ext cx="17482889" cy="84867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8521" y="7033628"/>
            <a:ext cx="4491623" cy="6819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677601" cy="10285714"/>
            <a:chOff x="5876190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258" y="1084952"/>
            <a:ext cx="117670" cy="117670"/>
            <a:chOff x="667258" y="1084952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58" y="1084952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785" y="1092146"/>
            <a:ext cx="5413722" cy="13507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95961" y="1330815"/>
            <a:ext cx="4500982" cy="10541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718" y="2909611"/>
            <a:ext cx="3706442" cy="62890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718" y="2919135"/>
            <a:ext cx="3706442" cy="31052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67781" y="2643521"/>
            <a:ext cx="3073376" cy="6879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3497" y="3363222"/>
            <a:ext cx="6930229" cy="27601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15399" y="5336022"/>
            <a:ext cx="6144494" cy="4380952"/>
            <a:chOff x="7515399" y="5336022"/>
            <a:chExt cx="6144494" cy="43809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5399" y="5336022"/>
              <a:ext cx="6144494" cy="4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8095" y="0"/>
            <a:ext cx="12677601" cy="10285714"/>
            <a:chOff x="5838095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8095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258" y="1084952"/>
            <a:ext cx="117670" cy="117670"/>
            <a:chOff x="667258" y="1084952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58" y="1084952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785" y="1092146"/>
            <a:ext cx="5413722" cy="13507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95961" y="1330815"/>
            <a:ext cx="4500982" cy="10541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718" y="2909611"/>
            <a:ext cx="3706442" cy="62890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67782" y="2643525"/>
            <a:ext cx="3152728" cy="684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3498" y="3363221"/>
            <a:ext cx="8219829" cy="27601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3498" y="6587630"/>
            <a:ext cx="3046296" cy="12203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2763" y="7740359"/>
            <a:ext cx="732405" cy="324086"/>
            <a:chOff x="7412763" y="7740359"/>
            <a:chExt cx="732405" cy="3240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7412763" y="7740359"/>
              <a:ext cx="732405" cy="324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70182" y="7740359"/>
            <a:ext cx="732405" cy="324086"/>
            <a:chOff x="8270182" y="7740359"/>
            <a:chExt cx="732405" cy="3240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8270182" y="7740359"/>
              <a:ext cx="732405" cy="3240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10126" y="7740359"/>
            <a:ext cx="732405" cy="324086"/>
            <a:chOff x="9110126" y="7740359"/>
            <a:chExt cx="732405" cy="3240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9110126" y="7740359"/>
              <a:ext cx="732405" cy="3240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1073" y="8192415"/>
            <a:ext cx="3057318" cy="7173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00154" y="6922078"/>
            <a:ext cx="3135254" cy="1228244"/>
            <a:chOff x="11300154" y="6922078"/>
            <a:chExt cx="3135254" cy="12282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0154" y="6922078"/>
              <a:ext cx="3135254" cy="12282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67407" y="6945585"/>
            <a:ext cx="732405" cy="324086"/>
            <a:chOff x="10167407" y="6945585"/>
            <a:chExt cx="732405" cy="3240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7407" y="6945585"/>
              <a:ext cx="732405" cy="3240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81693" y="6945585"/>
            <a:ext cx="732405" cy="324086"/>
            <a:chOff x="9881693" y="6945585"/>
            <a:chExt cx="732405" cy="3240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9881693" y="6945585"/>
              <a:ext cx="732405" cy="32408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18194" y="2728931"/>
            <a:ext cx="5977899" cy="14809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57850" y="5818120"/>
            <a:ext cx="5381994" cy="6875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142678" y="5347017"/>
            <a:ext cx="732405" cy="324086"/>
            <a:chOff x="12142678" y="5347017"/>
            <a:chExt cx="732405" cy="3240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2142678" y="5347017"/>
              <a:ext cx="732405" cy="32408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3718" y="2919135"/>
            <a:ext cx="3706442" cy="31052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8095" y="0"/>
            <a:ext cx="12677601" cy="10285714"/>
            <a:chOff x="5838095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8095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258" y="1084952"/>
            <a:ext cx="117670" cy="117670"/>
            <a:chOff x="667258" y="1084952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58" y="1084952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785" y="1092146"/>
            <a:ext cx="5413722" cy="13507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71014" y="1222908"/>
            <a:ext cx="4500982" cy="10541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718" y="2909611"/>
            <a:ext cx="3706442" cy="62890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58631" y="2445859"/>
            <a:ext cx="10636530" cy="6837770"/>
            <a:chOff x="6858631" y="2445859"/>
            <a:chExt cx="10636530" cy="68377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0366" y="-973027"/>
              <a:ext cx="21273059" cy="1367554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8631" y="2445859"/>
              <a:ext cx="10636530" cy="683777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4465" y="2983897"/>
            <a:ext cx="5679831" cy="8667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04944" y="3775144"/>
            <a:ext cx="8687156" cy="53912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3718" y="2919135"/>
            <a:ext cx="3706442" cy="31052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8095" y="0"/>
            <a:ext cx="12677601" cy="10285714"/>
            <a:chOff x="5838095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8095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258" y="1084952"/>
            <a:ext cx="117670" cy="117670"/>
            <a:chOff x="667258" y="1084952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58" y="1084952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785" y="1092146"/>
            <a:ext cx="5413722" cy="13507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95964" y="1330812"/>
            <a:ext cx="4377839" cy="10690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47626" y="3328716"/>
            <a:ext cx="2176260" cy="46878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48375" y="3385554"/>
            <a:ext cx="8587031" cy="46588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3502" y="2610869"/>
            <a:ext cx="4103173" cy="13582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8095" y="0"/>
            <a:ext cx="12677601" cy="10285714"/>
            <a:chOff x="5838095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8095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258" y="1084952"/>
            <a:ext cx="117670" cy="117670"/>
            <a:chOff x="667258" y="1084952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58" y="1084952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785" y="1092146"/>
            <a:ext cx="5413722" cy="13507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71012" y="1041954"/>
            <a:ext cx="5095754" cy="12009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58631" y="2445859"/>
            <a:ext cx="10636530" cy="6837770"/>
            <a:chOff x="6858631" y="2445859"/>
            <a:chExt cx="10636530" cy="68377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366" y="-973027"/>
              <a:ext cx="21273059" cy="1367554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8631" y="2445859"/>
              <a:ext cx="10636530" cy="683777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0020" y="3418106"/>
            <a:ext cx="7211310" cy="52414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3502" y="2610869"/>
            <a:ext cx="4158830" cy="12588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677601" cy="10285714"/>
            <a:chOff x="0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0536" y="1118744"/>
            <a:ext cx="10636530" cy="8322690"/>
            <a:chOff x="1020536" y="1118744"/>
            <a:chExt cx="10636530" cy="83226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97729" y="-3042601"/>
              <a:ext cx="21273059" cy="166453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536" y="1118744"/>
              <a:ext cx="10636530" cy="83226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89183" y="544353"/>
            <a:ext cx="117670" cy="117670"/>
            <a:chOff x="17789183" y="544353"/>
            <a:chExt cx="117670" cy="1176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9183" y="544353"/>
              <a:ext cx="117670" cy="1176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43128" y="492714"/>
            <a:ext cx="2229856" cy="12881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8544" y="1804001"/>
            <a:ext cx="5177900" cy="74533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08938" y="2133333"/>
            <a:ext cx="6758984" cy="2952381"/>
            <a:chOff x="4608938" y="2133333"/>
            <a:chExt cx="6758984" cy="29523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8938" y="2133333"/>
              <a:ext cx="6758984" cy="29523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41654" y="5078096"/>
            <a:ext cx="6660215" cy="5534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63224" y="8739226"/>
            <a:ext cx="1554891" cy="5455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06428" y="3830658"/>
            <a:ext cx="4530832" cy="388954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6337" y="4598446"/>
            <a:ext cx="579048" cy="302728"/>
            <a:chOff x="11626337" y="4598446"/>
            <a:chExt cx="579048" cy="3027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626337" y="4598446"/>
              <a:ext cx="579048" cy="3027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1349" y="187766"/>
            <a:ext cx="9333490" cy="1868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2707" y="6714450"/>
            <a:ext cx="8993153" cy="23394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54129" y="2466556"/>
            <a:ext cx="11123464" cy="1689376"/>
            <a:chOff x="6354129" y="2466556"/>
            <a:chExt cx="11123464" cy="16893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4129" y="2466556"/>
              <a:ext cx="11123464" cy="16893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54129" y="5278449"/>
            <a:ext cx="11083713" cy="609604"/>
            <a:chOff x="6354129" y="5278449"/>
            <a:chExt cx="11083713" cy="6096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4129" y="5278449"/>
              <a:ext cx="11083713" cy="6096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5559" y="1707041"/>
            <a:ext cx="1277041" cy="7613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85564" y="4641488"/>
            <a:ext cx="977221" cy="765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21694" y="5950166"/>
            <a:ext cx="9376756" cy="6750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2270" y="1693388"/>
            <a:ext cx="4059495" cy="15298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0752" y="4673657"/>
            <a:ext cx="4814306" cy="293114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8113" y="0"/>
            <a:ext cx="12677601" cy="10285714"/>
            <a:chOff x="5608113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113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4240" y="187766"/>
            <a:ext cx="12392624" cy="18608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40854" y="3350728"/>
            <a:ext cx="8258800" cy="32186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270" y="1693388"/>
            <a:ext cx="4059495" cy="15298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63710" y="1913263"/>
            <a:ext cx="10660631" cy="13870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776538" y="5051431"/>
            <a:ext cx="8258800" cy="32186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35068" y="6979049"/>
            <a:ext cx="8964183" cy="248210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8113" y="0"/>
            <a:ext cx="12677601" cy="10285714"/>
            <a:chOff x="5608113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113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4240" y="187766"/>
            <a:ext cx="12392624" cy="18608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270" y="1693388"/>
            <a:ext cx="4059495" cy="15298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491199" y="3078649"/>
            <a:ext cx="8258800" cy="54127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60476" y="3102580"/>
            <a:ext cx="10963947" cy="616722"/>
            <a:chOff x="6560476" y="3102580"/>
            <a:chExt cx="10963947" cy="6167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0476" y="3102580"/>
              <a:ext cx="10963947" cy="6167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60476" y="4056618"/>
            <a:ext cx="10963947" cy="616722"/>
            <a:chOff x="6560476" y="4056618"/>
            <a:chExt cx="10963947" cy="6167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0476" y="4056618"/>
              <a:ext cx="10963947" cy="6167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60476" y="4974047"/>
            <a:ext cx="10963947" cy="1761084"/>
            <a:chOff x="6560476" y="4974047"/>
            <a:chExt cx="10963947" cy="17610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0476" y="4974047"/>
              <a:ext cx="10963947" cy="17610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60476" y="7090889"/>
            <a:ext cx="10963947" cy="1761084"/>
            <a:chOff x="6560476" y="7090889"/>
            <a:chExt cx="10963947" cy="17610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60476" y="7090889"/>
              <a:ext cx="10963947" cy="1761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347" y="1967871"/>
            <a:ext cx="2852830" cy="2852830"/>
            <a:chOff x="1178347" y="1967871"/>
            <a:chExt cx="2852830" cy="28528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347" y="1967871"/>
              <a:ext cx="2852830" cy="28528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145" y="4989326"/>
            <a:ext cx="4050803" cy="1475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21124" y="5295214"/>
            <a:ext cx="579048" cy="302728"/>
            <a:chOff x="13521124" y="5295214"/>
            <a:chExt cx="579048" cy="302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521124" y="5295214"/>
              <a:ext cx="579048" cy="3027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65646" y="187766"/>
            <a:ext cx="7219166" cy="18519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87766" y="1865950"/>
            <a:ext cx="6171429" cy="3255429"/>
            <a:chOff x="10587766" y="1865950"/>
            <a:chExt cx="6171429" cy="3255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87766" y="1865950"/>
              <a:ext cx="6171429" cy="3255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87766" y="5900205"/>
            <a:ext cx="6171429" cy="3255429"/>
            <a:chOff x="10587766" y="5900205"/>
            <a:chExt cx="6171429" cy="3255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87766" y="5900205"/>
              <a:ext cx="6171429" cy="3255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4288" y="6416831"/>
            <a:ext cx="9003915" cy="10862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8113" y="0"/>
            <a:ext cx="12677601" cy="10285714"/>
            <a:chOff x="5608113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113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4242" y="187766"/>
            <a:ext cx="12394576" cy="2028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40022" y="3589235"/>
            <a:ext cx="6729458" cy="25585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270" y="1693388"/>
            <a:ext cx="4059495" cy="15298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63707" y="1913259"/>
            <a:ext cx="9658260" cy="13879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35068" y="6979049"/>
            <a:ext cx="10240488" cy="24839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602717" y="4822857"/>
            <a:ext cx="6729458" cy="255856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8113" y="0"/>
            <a:ext cx="12677601" cy="10285714"/>
            <a:chOff x="5608113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113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4242" y="187766"/>
            <a:ext cx="12394576" cy="2028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270" y="1693388"/>
            <a:ext cx="4059495" cy="15298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83465" y="3077552"/>
            <a:ext cx="6729458" cy="54840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70075" y="3168979"/>
            <a:ext cx="4944009" cy="748203"/>
            <a:chOff x="7270075" y="3168979"/>
            <a:chExt cx="4944009" cy="7482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0075" y="3168979"/>
              <a:ext cx="4944009" cy="7482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07342" y="4437265"/>
            <a:ext cx="3463278" cy="2136916"/>
            <a:chOff x="7307342" y="4437265"/>
            <a:chExt cx="3463278" cy="21369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7342" y="4437265"/>
              <a:ext cx="3463278" cy="2136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07342" y="7049384"/>
            <a:ext cx="3500918" cy="2160141"/>
            <a:chOff x="7307342" y="7049384"/>
            <a:chExt cx="3500918" cy="21601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7342" y="7049384"/>
              <a:ext cx="3500918" cy="21601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53049" y="3160916"/>
            <a:ext cx="4095240" cy="9222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46954" y="5014659"/>
            <a:ext cx="2889031" cy="9222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27811" y="7468592"/>
            <a:ext cx="4284060" cy="145886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8113" y="0"/>
            <a:ext cx="12677601" cy="10285714"/>
            <a:chOff x="5608113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113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27099" y="210623"/>
            <a:ext cx="12363415" cy="17623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270" y="1693388"/>
            <a:ext cx="4059495" cy="15298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63707" y="1913259"/>
            <a:ext cx="7461545" cy="8385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63710" y="3643318"/>
            <a:ext cx="11060945" cy="57746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576481" y="4211439"/>
            <a:ext cx="9753248" cy="47526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8113" y="0"/>
            <a:ext cx="12677601" cy="10285714"/>
            <a:chOff x="5608113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113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4242" y="187766"/>
            <a:ext cx="12394576" cy="2028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270" y="1693388"/>
            <a:ext cx="4059495" cy="15298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576481" y="4211439"/>
            <a:ext cx="9753248" cy="4752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50932" y="7437377"/>
            <a:ext cx="10940600" cy="615409"/>
            <a:chOff x="6650932" y="7437377"/>
            <a:chExt cx="10940600" cy="6154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0932" y="7437377"/>
              <a:ext cx="10940600" cy="615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1056" y="6560830"/>
            <a:ext cx="10940600" cy="615409"/>
            <a:chOff x="6631056" y="6560830"/>
            <a:chExt cx="10940600" cy="615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1056" y="6560830"/>
              <a:ext cx="10940600" cy="615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31056" y="5719255"/>
            <a:ext cx="10940600" cy="615409"/>
            <a:chOff x="6631056" y="5719255"/>
            <a:chExt cx="10940600" cy="615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31056" y="5719255"/>
              <a:ext cx="10940600" cy="6154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31056" y="4874222"/>
            <a:ext cx="10940600" cy="615409"/>
            <a:chOff x="6631056" y="4874222"/>
            <a:chExt cx="10940600" cy="6154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1056" y="4874222"/>
              <a:ext cx="10940600" cy="6154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31056" y="4046406"/>
            <a:ext cx="10940600" cy="615409"/>
            <a:chOff x="6631056" y="4046406"/>
            <a:chExt cx="10940600" cy="6154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1056" y="4046406"/>
              <a:ext cx="10940600" cy="6154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1056" y="3201959"/>
            <a:ext cx="10940600" cy="615409"/>
            <a:chOff x="6631056" y="3201959"/>
            <a:chExt cx="10940600" cy="6154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31056" y="3201959"/>
              <a:ext cx="10940600" cy="615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8113" y="0"/>
            <a:ext cx="12677601" cy="10285714"/>
            <a:chOff x="5608113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113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4242" y="187766"/>
            <a:ext cx="12394500" cy="19243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58656" y="2683423"/>
            <a:ext cx="4887918" cy="32327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270" y="1693388"/>
            <a:ext cx="4059495" cy="15298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63707" y="1913259"/>
            <a:ext cx="7405802" cy="8385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63707" y="5870639"/>
            <a:ext cx="11095393" cy="42017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739353" y="4313498"/>
            <a:ext cx="5630216" cy="37071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8113" y="0"/>
            <a:ext cx="12677601" cy="10285714"/>
            <a:chOff x="5608113" y="0"/>
            <a:chExt cx="126776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113" y="0"/>
              <a:ext cx="126776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40142"/>
            <a:chOff x="0" y="0"/>
            <a:chExt cx="18285714" cy="340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40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270" y="1693388"/>
            <a:ext cx="4059495" cy="15298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39353" y="4313498"/>
            <a:ext cx="5598607" cy="36994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32690" y="8176983"/>
            <a:ext cx="10258477" cy="1539992"/>
            <a:chOff x="6932690" y="8176983"/>
            <a:chExt cx="10258477" cy="1539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2690" y="8176983"/>
              <a:ext cx="10258477" cy="15399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2023" y="6473255"/>
            <a:ext cx="10278353" cy="1618108"/>
            <a:chOff x="6922023" y="6473255"/>
            <a:chExt cx="10278353" cy="16181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2023" y="6473255"/>
              <a:ext cx="10278353" cy="16181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31547" y="4604831"/>
            <a:ext cx="10278353" cy="1786473"/>
            <a:chOff x="6931547" y="4604831"/>
            <a:chExt cx="10278353" cy="17864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1547" y="4604831"/>
              <a:ext cx="10278353" cy="17864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50910" y="2539135"/>
            <a:ext cx="10278353" cy="1979592"/>
            <a:chOff x="6950910" y="2539135"/>
            <a:chExt cx="10278353" cy="19795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0910" y="2539135"/>
              <a:ext cx="10278353" cy="19795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50910" y="533440"/>
            <a:ext cx="10278353" cy="1933115"/>
            <a:chOff x="6950910" y="533440"/>
            <a:chExt cx="10278353" cy="19331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0910" y="533440"/>
              <a:ext cx="10278353" cy="193311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5592" y="8554435"/>
            <a:ext cx="6171725" cy="84112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65592" y="1114013"/>
            <a:ext cx="6306107" cy="9222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65592" y="3034011"/>
            <a:ext cx="3792288" cy="9222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65592" y="5173666"/>
            <a:ext cx="4786240" cy="83858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65592" y="6889766"/>
            <a:ext cx="3491566" cy="84112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626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3869" y="4044286"/>
            <a:ext cx="6497977" cy="2320631"/>
            <a:chOff x="5893869" y="4044286"/>
            <a:chExt cx="6497977" cy="23206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893869" y="4070781"/>
              <a:ext cx="6497977" cy="2265565"/>
              <a:chOff x="5893869" y="4070781"/>
              <a:chExt cx="6497977" cy="226556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93869" y="4070781"/>
                <a:ext cx="6497977" cy="226556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8774" y="3910956"/>
              <a:ext cx="5597512" cy="26977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70463" y="894695"/>
            <a:ext cx="648041" cy="630079"/>
            <a:chOff x="16370463" y="894695"/>
            <a:chExt cx="648041" cy="6300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370463" y="894695"/>
              <a:ext cx="648041" cy="630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8571" y="8722302"/>
            <a:ext cx="648041" cy="630079"/>
            <a:chOff x="1228571" y="8722302"/>
            <a:chExt cx="648041" cy="6300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28571" y="8722302"/>
              <a:ext cx="648041" cy="6300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1416" y="8722302"/>
            <a:ext cx="648041" cy="630079"/>
            <a:chOff x="16351416" y="8722302"/>
            <a:chExt cx="648041" cy="6300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6351416" y="8722302"/>
              <a:ext cx="648041" cy="6300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097" y="779049"/>
            <a:ext cx="4962099" cy="8959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-56043"/>
            <a:ext cx="18285714" cy="10341757"/>
            <a:chOff x="0" y="-56043"/>
            <a:chExt cx="18285714" cy="103417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-56043"/>
              <a:ext cx="18285714" cy="103417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93869" y="4044286"/>
            <a:ext cx="6497977" cy="2320631"/>
            <a:chOff x="5893869" y="4044286"/>
            <a:chExt cx="6497977" cy="232063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893869" y="4070781"/>
              <a:ext cx="6497977" cy="2265565"/>
              <a:chOff x="5893869" y="4070781"/>
              <a:chExt cx="6497977" cy="226556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93869" y="4070781"/>
                <a:ext cx="6497977" cy="226556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8774" y="3910956"/>
              <a:ext cx="5597512" cy="26977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8571" y="8722302"/>
            <a:ext cx="648041" cy="630079"/>
            <a:chOff x="1228571" y="8722302"/>
            <a:chExt cx="648041" cy="6300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28571" y="8722302"/>
              <a:ext cx="648041" cy="6300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351416" y="8722302"/>
            <a:ext cx="648041" cy="630079"/>
            <a:chOff x="16351416" y="8722302"/>
            <a:chExt cx="648041" cy="6300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6351416" y="8722302"/>
              <a:ext cx="648041" cy="63007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370463" y="894695"/>
            <a:ext cx="648041" cy="630079"/>
            <a:chOff x="16370463" y="894695"/>
            <a:chExt cx="648041" cy="6300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370463" y="894695"/>
              <a:ext cx="648041" cy="63007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097" y="779049"/>
            <a:ext cx="4962099" cy="895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10285714"/>
            <a:chOff x="0" y="0"/>
            <a:chExt cx="61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860" y="1011587"/>
            <a:ext cx="117670" cy="117670"/>
            <a:chOff x="850860" y="1011587"/>
            <a:chExt cx="117670" cy="117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860" y="1011587"/>
              <a:ext cx="117670" cy="117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868" y="1109856"/>
            <a:ext cx="4069916" cy="9354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9136" y="1285822"/>
            <a:ext cx="8910865" cy="13924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03581" y="4665697"/>
            <a:ext cx="2099214" cy="5565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16549" y="4665697"/>
            <a:ext cx="1923376" cy="5800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2553" y="6022719"/>
            <a:ext cx="4522557" cy="22835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9967" y="9535352"/>
            <a:ext cx="375730" cy="365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2657" y="2694781"/>
            <a:ext cx="10356086" cy="13034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09924" y="3990653"/>
            <a:ext cx="732405" cy="324086"/>
            <a:chOff x="6909924" y="3990653"/>
            <a:chExt cx="732405" cy="3240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6909924" y="3990653"/>
              <a:ext cx="732405" cy="324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24136" y="3990653"/>
            <a:ext cx="732405" cy="324086"/>
            <a:chOff x="11024136" y="3990653"/>
            <a:chExt cx="732405" cy="3240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024136" y="3990653"/>
              <a:ext cx="732405" cy="3240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65544" y="3990653"/>
            <a:ext cx="732405" cy="324086"/>
            <a:chOff x="15265544" y="3990653"/>
            <a:chExt cx="732405" cy="3240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5265544" y="3990653"/>
              <a:ext cx="732405" cy="3240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90382" y="4665696"/>
            <a:ext cx="1220919" cy="5565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56278" y="7593883"/>
            <a:ext cx="5564004" cy="64028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56278" y="8166254"/>
            <a:ext cx="5751737" cy="6402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61491" y="5771404"/>
            <a:ext cx="12181012" cy="302728"/>
            <a:chOff x="6161491" y="5771404"/>
            <a:chExt cx="12181012" cy="3027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6161491" y="5771404"/>
              <a:ext cx="12181012" cy="30272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13687" y="6511468"/>
            <a:ext cx="2112566" cy="6906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7976" y="3306596"/>
            <a:ext cx="5768509" cy="17713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478" y="1060526"/>
            <a:ext cx="3398145" cy="9287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3691" y="7297144"/>
            <a:ext cx="2270472" cy="5479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3691" y="8694457"/>
            <a:ext cx="2270481" cy="5479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691" y="7971191"/>
            <a:ext cx="2550824" cy="5479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49174" y="7506580"/>
            <a:ext cx="1896231" cy="117315"/>
            <a:chOff x="3249174" y="7506580"/>
            <a:chExt cx="1896231" cy="1173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9174" y="7506580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9174" y="7507933"/>
            <a:ext cx="1432731" cy="117315"/>
            <a:chOff x="3249174" y="7507933"/>
            <a:chExt cx="1432731" cy="1173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174" y="7507933"/>
              <a:ext cx="1432731" cy="1173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49174" y="8169485"/>
            <a:ext cx="1896231" cy="117315"/>
            <a:chOff x="3249174" y="8169485"/>
            <a:chExt cx="1896231" cy="1173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174" y="8169485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49174" y="8170837"/>
            <a:ext cx="848747" cy="117315"/>
            <a:chOff x="3249174" y="8170837"/>
            <a:chExt cx="848747" cy="1173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9174" y="8170837"/>
              <a:ext cx="848747" cy="1173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9174" y="8918840"/>
            <a:ext cx="1896231" cy="117315"/>
            <a:chOff x="3249174" y="8918840"/>
            <a:chExt cx="1896231" cy="1173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174" y="8918840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9174" y="8920192"/>
            <a:ext cx="1701303" cy="117315"/>
            <a:chOff x="3249174" y="8920192"/>
            <a:chExt cx="1701303" cy="1173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9174" y="8920192"/>
              <a:ext cx="1701303" cy="1173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6667" y="990476"/>
            <a:ext cx="117670" cy="117670"/>
            <a:chOff x="1266667" y="990476"/>
            <a:chExt cx="117670" cy="1176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6667" y="990476"/>
              <a:ext cx="117670" cy="1176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499967" y="9535352"/>
            <a:ext cx="375730" cy="3657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92627" y="621460"/>
            <a:ext cx="6950915" cy="12588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07869" y="1776373"/>
            <a:ext cx="3106992" cy="9287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9525" y="3855678"/>
            <a:ext cx="3413261" cy="123195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9525" y="5276192"/>
            <a:ext cx="3857222" cy="12319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84054" y="2725275"/>
            <a:ext cx="10445209" cy="6681319"/>
            <a:chOff x="6784054" y="2725275"/>
            <a:chExt cx="10445209" cy="66813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4054" y="2725275"/>
              <a:ext cx="10445209" cy="66813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48430" y="3451982"/>
            <a:ext cx="5343986" cy="56443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570957" y="4240056"/>
            <a:ext cx="4420423" cy="1484722"/>
            <a:chOff x="12570957" y="4240056"/>
            <a:chExt cx="4420423" cy="14847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70957" y="4240056"/>
              <a:ext cx="4420423" cy="14847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15769" y="6591938"/>
            <a:ext cx="3989407" cy="2162884"/>
            <a:chOff x="12815769" y="6591938"/>
            <a:chExt cx="3989407" cy="216288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15769" y="6591938"/>
              <a:ext cx="3989407" cy="216288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39239" y="6784706"/>
            <a:ext cx="2951272" cy="18332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49347" y="3591943"/>
            <a:ext cx="1427299" cy="6957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1907" y="1060529"/>
            <a:ext cx="3398145" cy="9287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3691" y="7297144"/>
            <a:ext cx="2270472" cy="5479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3691" y="8694457"/>
            <a:ext cx="2270481" cy="5479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691" y="7971191"/>
            <a:ext cx="2550824" cy="5479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49174" y="7506580"/>
            <a:ext cx="1896231" cy="117315"/>
            <a:chOff x="3249174" y="7506580"/>
            <a:chExt cx="1896231" cy="1173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9174" y="7506580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9174" y="7507933"/>
            <a:ext cx="1432731" cy="117315"/>
            <a:chOff x="3249174" y="7507933"/>
            <a:chExt cx="1432731" cy="1173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174" y="7507933"/>
              <a:ext cx="1432731" cy="1173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49174" y="8169485"/>
            <a:ext cx="1896231" cy="117315"/>
            <a:chOff x="3249174" y="8169485"/>
            <a:chExt cx="1896231" cy="1173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174" y="8169485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49174" y="8170837"/>
            <a:ext cx="848747" cy="117315"/>
            <a:chOff x="3249174" y="8170837"/>
            <a:chExt cx="848747" cy="1173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9174" y="8170837"/>
              <a:ext cx="848747" cy="1173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9174" y="8918840"/>
            <a:ext cx="1896231" cy="117315"/>
            <a:chOff x="3249174" y="8918840"/>
            <a:chExt cx="1896231" cy="1173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9174" y="8918840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9174" y="8920192"/>
            <a:ext cx="1701303" cy="117315"/>
            <a:chOff x="3249174" y="8920192"/>
            <a:chExt cx="1701303" cy="1173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9174" y="8920192"/>
              <a:ext cx="1701303" cy="1173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095" y="990479"/>
            <a:ext cx="117670" cy="117670"/>
            <a:chOff x="958095" y="990479"/>
            <a:chExt cx="117670" cy="1176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8095" y="990479"/>
              <a:ext cx="117670" cy="1176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499967" y="9535352"/>
            <a:ext cx="375730" cy="3657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92631" y="621460"/>
            <a:ext cx="6042220" cy="12588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07869" y="1776373"/>
            <a:ext cx="3467392" cy="9287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1058" y="4869103"/>
            <a:ext cx="4295099" cy="17622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1058" y="3440554"/>
            <a:ext cx="3786413" cy="12274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84054" y="2725275"/>
            <a:ext cx="10445209" cy="6681319"/>
            <a:chOff x="6784054" y="2725275"/>
            <a:chExt cx="10445209" cy="66813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4054" y="2725275"/>
              <a:ext cx="10445209" cy="66813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48430" y="3451982"/>
            <a:ext cx="6539405" cy="43644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15769" y="6591938"/>
            <a:ext cx="3989407" cy="2162884"/>
            <a:chOff x="12815769" y="6591938"/>
            <a:chExt cx="3989407" cy="21628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15769" y="6591938"/>
              <a:ext cx="3989407" cy="216288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72896" y="6882211"/>
            <a:ext cx="3001700" cy="140542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49347" y="3591943"/>
            <a:ext cx="1427299" cy="69573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743590" y="4216850"/>
            <a:ext cx="4339366" cy="1365568"/>
            <a:chOff x="12743590" y="4216850"/>
            <a:chExt cx="4339366" cy="136556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43590" y="4216850"/>
              <a:ext cx="4339366" cy="13655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19800" y="-190500"/>
            <a:ext cx="12344400" cy="10514314"/>
            <a:chOff x="5876190" y="6066068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6066068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3691" y="7297144"/>
            <a:ext cx="2270472" cy="5479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3691" y="8694457"/>
            <a:ext cx="2270481" cy="5479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3691" y="7971191"/>
            <a:ext cx="2550824" cy="5479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49174" y="7506580"/>
            <a:ext cx="1896231" cy="117315"/>
            <a:chOff x="3249174" y="7506580"/>
            <a:chExt cx="1896231" cy="1173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9174" y="7506580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9174" y="7507933"/>
            <a:ext cx="1432731" cy="117315"/>
            <a:chOff x="3249174" y="7507933"/>
            <a:chExt cx="1432731" cy="1173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9174" y="7507933"/>
              <a:ext cx="1432731" cy="1173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49174" y="8169485"/>
            <a:ext cx="1896231" cy="117315"/>
            <a:chOff x="3249174" y="8169485"/>
            <a:chExt cx="1896231" cy="1173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9174" y="8169485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49174" y="8170837"/>
            <a:ext cx="848747" cy="117315"/>
            <a:chOff x="3249174" y="8170837"/>
            <a:chExt cx="848747" cy="1173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174" y="8170837"/>
              <a:ext cx="848747" cy="1173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9174" y="8918840"/>
            <a:ext cx="1896231" cy="117315"/>
            <a:chOff x="3249174" y="8918840"/>
            <a:chExt cx="1896231" cy="1173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174" y="8918840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9174" y="8920192"/>
            <a:ext cx="1701303" cy="117315"/>
            <a:chOff x="3249174" y="8920192"/>
            <a:chExt cx="1701303" cy="1173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9174" y="8920192"/>
              <a:ext cx="1701303" cy="11731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99967" y="9535352"/>
            <a:ext cx="375730" cy="3657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92631" y="621460"/>
            <a:ext cx="7149667" cy="12588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07869" y="1776373"/>
            <a:ext cx="3071278" cy="9287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1058" y="4869106"/>
            <a:ext cx="4136127" cy="176220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058" y="3440554"/>
            <a:ext cx="3368051" cy="12289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99912" y="3962651"/>
            <a:ext cx="6031716" cy="4206834"/>
            <a:chOff x="9799912" y="3962651"/>
            <a:chExt cx="6031716" cy="42068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99912" y="3962651"/>
              <a:ext cx="6031716" cy="420683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10365" y="4306288"/>
            <a:ext cx="3040777" cy="35175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84054" y="2725275"/>
            <a:ext cx="6031716" cy="4206834"/>
            <a:chOff x="6784054" y="2725275"/>
            <a:chExt cx="6031716" cy="42068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84054" y="2725275"/>
              <a:ext cx="6031716" cy="420683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24087" y="3163953"/>
            <a:ext cx="5819615" cy="36370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26564" y="4294040"/>
            <a:ext cx="2175335" cy="92878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04859" y="5762411"/>
            <a:ext cx="1900183" cy="92878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1907" y="1060529"/>
            <a:ext cx="3398145" cy="92878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58095" y="990479"/>
            <a:ext cx="117670" cy="117670"/>
            <a:chOff x="958095" y="990479"/>
            <a:chExt cx="117670" cy="11767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8095" y="990479"/>
              <a:ext cx="117670" cy="117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2688" y="1633130"/>
            <a:ext cx="10636530" cy="6837770"/>
            <a:chOff x="6762688" y="1633130"/>
            <a:chExt cx="10636530" cy="68377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423" y="-1785755"/>
              <a:ext cx="21273059" cy="1367554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2688" y="1633130"/>
              <a:ext cx="10636530" cy="68377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9967" y="9535352"/>
            <a:ext cx="375730" cy="3657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3691" y="7297144"/>
            <a:ext cx="2270472" cy="5479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3691" y="8694457"/>
            <a:ext cx="2270481" cy="5479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3691" y="7971191"/>
            <a:ext cx="2550824" cy="5479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49174" y="7506580"/>
            <a:ext cx="1896231" cy="117315"/>
            <a:chOff x="3249174" y="7506580"/>
            <a:chExt cx="1896231" cy="1173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9174" y="7506580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49174" y="7507933"/>
            <a:ext cx="1432731" cy="117315"/>
            <a:chOff x="3249174" y="7507933"/>
            <a:chExt cx="1432731" cy="1173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9174" y="7507933"/>
              <a:ext cx="1432731" cy="1173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9174" y="8169485"/>
            <a:ext cx="1896231" cy="117315"/>
            <a:chOff x="3249174" y="8169485"/>
            <a:chExt cx="1896231" cy="1173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9174" y="8169485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9174" y="8170837"/>
            <a:ext cx="848747" cy="117315"/>
            <a:chOff x="3249174" y="8170837"/>
            <a:chExt cx="848747" cy="1173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9174" y="8170837"/>
              <a:ext cx="848747" cy="1173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49174" y="8918840"/>
            <a:ext cx="1896231" cy="117315"/>
            <a:chOff x="3249174" y="8918840"/>
            <a:chExt cx="1896231" cy="1173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49174" y="8918840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49174" y="8920192"/>
            <a:ext cx="1701303" cy="117315"/>
            <a:chOff x="3249174" y="8920192"/>
            <a:chExt cx="1701303" cy="1173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9174" y="8920192"/>
              <a:ext cx="1701303" cy="11731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1058" y="4869106"/>
            <a:ext cx="4136127" cy="176220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058" y="3440554"/>
            <a:ext cx="3368051" cy="12289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01061" y="2413765"/>
            <a:ext cx="9337786" cy="18510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916771" y="3899755"/>
            <a:ext cx="732405" cy="324086"/>
            <a:chOff x="9916771" y="3899755"/>
            <a:chExt cx="732405" cy="3240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9916771" y="3899755"/>
              <a:ext cx="732405" cy="3240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37478" y="4423016"/>
            <a:ext cx="1760605" cy="13189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990422" y="3899755"/>
            <a:ext cx="732405" cy="324086"/>
            <a:chOff x="11990422" y="3899755"/>
            <a:chExt cx="732405" cy="3240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1990422" y="3899755"/>
              <a:ext cx="732405" cy="3240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55854" y="3899755"/>
            <a:ext cx="732405" cy="324086"/>
            <a:chOff x="14455854" y="3899755"/>
            <a:chExt cx="732405" cy="3240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4455854" y="3899755"/>
              <a:ext cx="732405" cy="32408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60499" y="4408823"/>
            <a:ext cx="2262262" cy="185103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59799" y="4423016"/>
            <a:ext cx="2540767" cy="24596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62480" y="7106903"/>
            <a:ext cx="7753708" cy="123194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81907" y="1060529"/>
            <a:ext cx="3398145" cy="92878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8095" y="990479"/>
            <a:ext cx="117670" cy="117670"/>
            <a:chOff x="958095" y="990479"/>
            <a:chExt cx="117670" cy="11767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8095" y="990479"/>
              <a:ext cx="117670" cy="117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190" y="0"/>
            <a:ext cx="12409524" cy="10285714"/>
            <a:chOff x="5876190" y="0"/>
            <a:chExt cx="124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190" y="0"/>
              <a:ext cx="1240952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99967" y="9535352"/>
            <a:ext cx="375730" cy="365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20684" y="9670597"/>
            <a:ext cx="417157" cy="88717"/>
            <a:chOff x="17020684" y="9670597"/>
            <a:chExt cx="417157" cy="887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20684" y="9670597"/>
              <a:ext cx="417157" cy="887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3691" y="7297144"/>
            <a:ext cx="2270472" cy="5479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691" y="8694457"/>
            <a:ext cx="2270481" cy="547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3691" y="7971191"/>
            <a:ext cx="2550824" cy="547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49174" y="7506580"/>
            <a:ext cx="1896231" cy="117315"/>
            <a:chOff x="3249174" y="7506580"/>
            <a:chExt cx="1896231" cy="1173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174" y="7506580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49174" y="7507933"/>
            <a:ext cx="1432731" cy="117315"/>
            <a:chOff x="3249174" y="7507933"/>
            <a:chExt cx="1432731" cy="1173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174" y="7507933"/>
              <a:ext cx="1432731" cy="117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49174" y="8169485"/>
            <a:ext cx="1896231" cy="117315"/>
            <a:chOff x="3249174" y="8169485"/>
            <a:chExt cx="1896231" cy="1173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174" y="8169485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9174" y="8170837"/>
            <a:ext cx="848747" cy="117315"/>
            <a:chOff x="3249174" y="8170837"/>
            <a:chExt cx="848747" cy="1173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9174" y="8170837"/>
              <a:ext cx="848747" cy="1173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9174" y="8918840"/>
            <a:ext cx="1896231" cy="117315"/>
            <a:chOff x="3249174" y="8918840"/>
            <a:chExt cx="1896231" cy="1173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9174" y="8918840"/>
              <a:ext cx="1896231" cy="1173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49174" y="8920192"/>
            <a:ext cx="1701303" cy="117315"/>
            <a:chOff x="3249174" y="8920192"/>
            <a:chExt cx="1701303" cy="1173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9174" y="8920192"/>
              <a:ext cx="1701303" cy="11731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1058" y="4869106"/>
            <a:ext cx="4136127" cy="176220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1058" y="3440554"/>
            <a:ext cx="3368051" cy="12289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75416" y="721015"/>
            <a:ext cx="4953847" cy="3184616"/>
            <a:chOff x="12275416" y="721015"/>
            <a:chExt cx="4953847" cy="31846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98493" y="-871293"/>
              <a:ext cx="9907693" cy="636923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75416" y="721015"/>
              <a:ext cx="4953847" cy="31846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91259" y="2871366"/>
            <a:ext cx="9279675" cy="5609059"/>
            <a:chOff x="6791259" y="2871366"/>
            <a:chExt cx="9279675" cy="560905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791259" y="2871366"/>
              <a:ext cx="8725201" cy="5609059"/>
              <a:chOff x="6791259" y="2871366"/>
              <a:chExt cx="8725201" cy="560905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28658" y="66836"/>
                <a:ext cx="17450403" cy="11218118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791259" y="2871366"/>
                <a:ext cx="8725201" cy="5609059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04767" y="3511725"/>
              <a:ext cx="7658997" cy="479559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72954" y="1119395"/>
            <a:ext cx="2189901" cy="9751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551735" y="2390369"/>
            <a:ext cx="5268745" cy="1199455"/>
            <a:chOff x="7551735" y="2390369"/>
            <a:chExt cx="5268745" cy="119945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400000">
              <a:off x="7551735" y="2390369"/>
              <a:ext cx="5268745" cy="119945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19431" y="863849"/>
            <a:ext cx="1186425" cy="52143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41887" y="2113182"/>
            <a:ext cx="1329015" cy="52143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1907" y="1060529"/>
            <a:ext cx="3398145" cy="92878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8095" y="990479"/>
            <a:ext cx="117670" cy="117670"/>
            <a:chOff x="958095" y="990479"/>
            <a:chExt cx="117670" cy="11767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8095" y="990479"/>
              <a:ext cx="117670" cy="117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Custom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김 송연</cp:lastModifiedBy>
  <cp:revision>2</cp:revision>
  <dcterms:created xsi:type="dcterms:W3CDTF">2022-08-24T17:12:47Z</dcterms:created>
  <dcterms:modified xsi:type="dcterms:W3CDTF">2022-09-09T11:21:53Z</dcterms:modified>
</cp:coreProperties>
</file>